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048" y="-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BD41-82F1-4FB2-9B00-A39AA862970B}" type="datetimeFigureOut">
              <a:rPr lang="en-US" smtClean="0"/>
              <a:t>6/8/15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C31-FAFD-4AE6-AA46-BF94270ED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1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BD41-82F1-4FB2-9B00-A39AA862970B}" type="datetimeFigureOut">
              <a:rPr lang="en-US" smtClean="0"/>
              <a:t>6/8/15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C31-FAFD-4AE6-AA46-BF94270ED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2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BD41-82F1-4FB2-9B00-A39AA862970B}" type="datetimeFigureOut">
              <a:rPr lang="en-US" smtClean="0"/>
              <a:t>6/8/15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C31-FAFD-4AE6-AA46-BF94270ED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0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BD41-82F1-4FB2-9B00-A39AA862970B}" type="datetimeFigureOut">
              <a:rPr lang="en-US" smtClean="0"/>
              <a:t>6/8/15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C31-FAFD-4AE6-AA46-BF94270ED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2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BD41-82F1-4FB2-9B00-A39AA862970B}" type="datetimeFigureOut">
              <a:rPr lang="en-US" smtClean="0"/>
              <a:t>6/8/15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C31-FAFD-4AE6-AA46-BF94270ED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98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BD41-82F1-4FB2-9B00-A39AA862970B}" type="datetimeFigureOut">
              <a:rPr lang="en-US" smtClean="0"/>
              <a:t>6/8/15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C31-FAFD-4AE6-AA46-BF94270ED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9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BD41-82F1-4FB2-9B00-A39AA862970B}" type="datetimeFigureOut">
              <a:rPr lang="en-US" smtClean="0"/>
              <a:t>6/8/15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C31-FAFD-4AE6-AA46-BF94270ED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5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BD41-82F1-4FB2-9B00-A39AA862970B}" type="datetimeFigureOut">
              <a:rPr lang="en-US" smtClean="0"/>
              <a:t>6/8/15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C31-FAFD-4AE6-AA46-BF94270ED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7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BD41-82F1-4FB2-9B00-A39AA862970B}" type="datetimeFigureOut">
              <a:rPr lang="en-US" smtClean="0"/>
              <a:t>6/8/15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C31-FAFD-4AE6-AA46-BF94270ED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6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BD41-82F1-4FB2-9B00-A39AA862970B}" type="datetimeFigureOut">
              <a:rPr lang="en-US" smtClean="0"/>
              <a:t>6/8/15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C31-FAFD-4AE6-AA46-BF94270ED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7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BD41-82F1-4FB2-9B00-A39AA862970B}" type="datetimeFigureOut">
              <a:rPr lang="en-US" smtClean="0"/>
              <a:t>6/8/15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C31-FAFD-4AE6-AA46-BF94270ED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7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9BD41-82F1-4FB2-9B00-A39AA862970B}" type="datetimeFigureOut">
              <a:rPr lang="en-US" smtClean="0"/>
              <a:t>6/8/15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4C31-FAFD-4AE6-AA46-BF94270ED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9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86200" y="3200400"/>
            <a:ext cx="1536032" cy="1066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omic Sans MS" panose="030F0702030302020204" pitchFamily="66" charset="0"/>
              </a:rPr>
              <a:t>Overview</a:t>
            </a:r>
            <a:endParaRPr lang="en-US" sz="1600" b="1" dirty="0" smtClean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84665"/>
            <a:ext cx="4191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mic Sans MS" panose="030F0702030302020204" pitchFamily="66" charset="0"/>
              </a:rPr>
              <a:t>The </a:t>
            </a:r>
            <a:r>
              <a:rPr lang="en-US" sz="3200" b="1" dirty="0" smtClean="0">
                <a:latin typeface="Comic Sans MS" panose="030F0702030302020204" pitchFamily="66" charset="0"/>
              </a:rPr>
              <a:t>very big </a:t>
            </a:r>
            <a:r>
              <a:rPr lang="en-US" sz="3200" b="1" dirty="0" smtClean="0">
                <a:latin typeface="Comic Sans MS" panose="030F0702030302020204" pitchFamily="66" charset="0"/>
              </a:rPr>
              <a:t>carrot</a:t>
            </a:r>
            <a:endParaRPr lang="en-US" sz="3200" b="1" dirty="0">
              <a:latin typeface="Comic Sans MS" panose="030F0702030302020204" pitchFamily="66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505199" y="817606"/>
            <a:ext cx="2362201" cy="1809417"/>
            <a:chOff x="3505199" y="487938"/>
            <a:chExt cx="2362201" cy="1885148"/>
          </a:xfrm>
        </p:grpSpPr>
        <p:sp>
          <p:nvSpPr>
            <p:cNvPr id="13" name="Rounded Rectangle 12"/>
            <p:cNvSpPr/>
            <p:nvPr/>
          </p:nvSpPr>
          <p:spPr>
            <a:xfrm>
              <a:off x="3505199" y="487938"/>
              <a:ext cx="2362201" cy="1885148"/>
            </a:xfrm>
            <a:prstGeom prst="roundRect">
              <a:avLst>
                <a:gd name="adj" fmla="val 10315"/>
              </a:avLst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505200" y="487938"/>
              <a:ext cx="2362200" cy="281502"/>
            </a:xfrm>
            <a:prstGeom prst="roundRect">
              <a:avLst>
                <a:gd name="adj" fmla="val 39443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communication objective</a:t>
              </a:r>
              <a:endParaRPr lang="en-US" sz="16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505199" y="1065073"/>
            <a:ext cx="227568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Characters: carrot, father, mother, sister, dog, cat, </a:t>
            </a:r>
            <a:r>
              <a:rPr lang="en-US" sz="1200" dirty="0" smtClean="0"/>
              <a:t>mouse.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Animal vocabulary  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Sequencing the story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Understand size: big, bigger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Verbs: grew, pulled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Understand commands </a:t>
            </a:r>
          </a:p>
          <a:p>
            <a:endParaRPr lang="en-US" sz="1200" dirty="0"/>
          </a:p>
        </p:txBody>
      </p:sp>
      <p:sp>
        <p:nvSpPr>
          <p:cNvPr id="17" name="Rounded Rectangle 16"/>
          <p:cNvSpPr/>
          <p:nvPr/>
        </p:nvSpPr>
        <p:spPr>
          <a:xfrm>
            <a:off x="457199" y="1257151"/>
            <a:ext cx="2362201" cy="990600"/>
          </a:xfrm>
          <a:prstGeom prst="roundRect">
            <a:avLst>
              <a:gd name="adj" fmla="val 10315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57200" y="1257150"/>
            <a:ext cx="2362200" cy="281502"/>
          </a:xfrm>
          <a:prstGeom prst="roundRect">
            <a:avLst>
              <a:gd name="adj" fmla="val 39443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Topics and themes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67358" y="1606303"/>
            <a:ext cx="2189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The enormous turnip story modified.</a:t>
            </a:r>
            <a:endParaRPr lang="en-US" sz="12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381000" y="2667000"/>
            <a:ext cx="2895601" cy="2031247"/>
            <a:chOff x="3505199" y="487938"/>
            <a:chExt cx="2362201" cy="1885148"/>
          </a:xfrm>
        </p:grpSpPr>
        <p:sp>
          <p:nvSpPr>
            <p:cNvPr id="21" name="Rounded Rectangle 20"/>
            <p:cNvSpPr/>
            <p:nvPr/>
          </p:nvSpPr>
          <p:spPr>
            <a:xfrm>
              <a:off x="3505199" y="487938"/>
              <a:ext cx="2362201" cy="1885148"/>
            </a:xfrm>
            <a:prstGeom prst="roundRect">
              <a:avLst>
                <a:gd name="adj" fmla="val 10315"/>
              </a:avLst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3505200" y="487938"/>
              <a:ext cx="2362200" cy="281502"/>
            </a:xfrm>
            <a:prstGeom prst="roundRect">
              <a:avLst>
                <a:gd name="adj" fmla="val 39443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Learning strategies and skills</a:t>
              </a:r>
              <a:endParaRPr lang="en-US" sz="16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90956" y="3084653"/>
            <a:ext cx="227568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Listen to follow directions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Repeat words and sentences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Give physical responses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Use mime an gesture for meaning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Use chants and songs to </a:t>
            </a:r>
            <a:r>
              <a:rPr lang="en-US" sz="1200" dirty="0" smtClean="0"/>
              <a:t>learn </a:t>
            </a:r>
            <a:r>
              <a:rPr lang="en-US" sz="1200" dirty="0" smtClean="0"/>
              <a:t>words and </a:t>
            </a:r>
            <a:r>
              <a:rPr lang="en-US" sz="1200" dirty="0" smtClean="0"/>
              <a:t>sentence.</a:t>
            </a:r>
          </a:p>
          <a:p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25" name="Rounded Rectangle 24"/>
          <p:cNvSpPr/>
          <p:nvPr/>
        </p:nvSpPr>
        <p:spPr>
          <a:xfrm>
            <a:off x="3352800" y="5105400"/>
            <a:ext cx="2362201" cy="1152785"/>
          </a:xfrm>
          <a:prstGeom prst="roundRect">
            <a:avLst>
              <a:gd name="adj" fmla="val 10315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3361758" y="4953000"/>
            <a:ext cx="2362200" cy="281502"/>
          </a:xfrm>
          <a:prstGeom prst="roundRect">
            <a:avLst>
              <a:gd name="adj" fmla="val 39443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Prereading</a:t>
            </a:r>
            <a:r>
              <a:rPr lang="en-US" sz="1400" dirty="0" smtClean="0"/>
              <a:t> and prewriting 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3467100" y="5373469"/>
            <a:ext cx="2057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Use visual and auditory cues to follow a story.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Retell the story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248400" y="1538652"/>
            <a:ext cx="2590800" cy="3109548"/>
          </a:xfrm>
          <a:prstGeom prst="roundRect">
            <a:avLst>
              <a:gd name="adj" fmla="val 10315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6248401" y="1538652"/>
            <a:ext cx="2590799" cy="298484"/>
          </a:xfrm>
          <a:prstGeom prst="roundRect">
            <a:avLst>
              <a:gd name="adj" fmla="val 39443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 connections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477000" y="2133600"/>
            <a:ext cx="23518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Coloring sheet to create the story characters.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Color a self-characters to create the big carrot sequence of the class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Listen to and say chants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Retell the story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Act the story </a:t>
            </a:r>
            <a:r>
              <a:rPr lang="en-US" sz="1200" dirty="0" smtClean="0"/>
              <a:t>out</a:t>
            </a:r>
          </a:p>
        </p:txBody>
      </p:sp>
      <p:pic>
        <p:nvPicPr>
          <p:cNvPr id="1026" name="Picture 2" descr="http://priorycollegemoodle.co.uk/pluginfile.php/2/course/section/1/ar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213" y="1907566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iorworld.com/filebin/images/Language_Icon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647" y="3219765"/>
            <a:ext cx="297196" cy="32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705599" y="1878419"/>
            <a:ext cx="587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Art: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731696" y="3078539"/>
            <a:ext cx="1105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Language: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639712" y="3887451"/>
            <a:ext cx="1112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Theater: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" name="Picture 2" descr="https://encrypted-tbn0.gstatic.com/images?q=tbn:ANd9GcR4DidjWEwZeCfmhh0fYNX9g5bBpmQ3P609JSx8T7qWc-ZP5yrBGA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194" y="3887450"/>
            <a:ext cx="389649" cy="391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ounded Rectangle 27"/>
          <p:cNvSpPr/>
          <p:nvPr/>
        </p:nvSpPr>
        <p:spPr>
          <a:xfrm>
            <a:off x="6172200" y="5029200"/>
            <a:ext cx="2362201" cy="1152785"/>
          </a:xfrm>
          <a:prstGeom prst="roundRect">
            <a:avLst>
              <a:gd name="adj" fmla="val 10315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6172201" y="5018478"/>
            <a:ext cx="2362200" cy="281502"/>
          </a:xfrm>
          <a:prstGeom prst="roundRect">
            <a:avLst>
              <a:gd name="adj" fmla="val 39443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Final project </a:t>
            </a:r>
            <a:endParaRPr lang="en-US" sz="1400" dirty="0"/>
          </a:p>
        </p:txBody>
      </p:sp>
      <p:sp>
        <p:nvSpPr>
          <p:cNvPr id="34" name="Rectangle 33"/>
          <p:cNvSpPr/>
          <p:nvPr/>
        </p:nvSpPr>
        <p:spPr>
          <a:xfrm>
            <a:off x="6324600" y="5410200"/>
            <a:ext cx="2057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/>
              <a:t>Sts</a:t>
            </a:r>
            <a:r>
              <a:rPr lang="en-US" sz="1200" dirty="0" smtClean="0"/>
              <a:t> modify the story and use new characters (newly learnt words)  </a:t>
            </a:r>
            <a:endParaRPr lang="en-US" sz="1200" dirty="0" smtClean="0"/>
          </a:p>
        </p:txBody>
      </p:sp>
      <p:sp>
        <p:nvSpPr>
          <p:cNvPr id="35" name="Rounded Rectangle 34"/>
          <p:cNvSpPr/>
          <p:nvPr/>
        </p:nvSpPr>
        <p:spPr>
          <a:xfrm>
            <a:off x="685799" y="5116122"/>
            <a:ext cx="2362201" cy="1284678"/>
          </a:xfrm>
          <a:prstGeom prst="roundRect">
            <a:avLst>
              <a:gd name="adj" fmla="val 10315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685800" y="5105400"/>
            <a:ext cx="2362200" cy="281502"/>
          </a:xfrm>
          <a:prstGeom prst="roundRect">
            <a:avLst>
              <a:gd name="adj" fmla="val 39443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tools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762000" y="5410200"/>
            <a:ext cx="2057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Com-phone</a:t>
            </a:r>
          </a:p>
          <a:p>
            <a:r>
              <a:rPr lang="en-US" sz="1200" dirty="0" err="1" smtClean="0"/>
              <a:t>Glogster</a:t>
            </a:r>
            <a:endParaRPr lang="en-US" sz="1200" dirty="0" smtClean="0"/>
          </a:p>
          <a:p>
            <a:r>
              <a:rPr lang="en-US" sz="1200" dirty="0" smtClean="0"/>
              <a:t>Online games</a:t>
            </a:r>
          </a:p>
          <a:p>
            <a:r>
              <a:rPr lang="en-US" sz="1200" dirty="0" smtClean="0"/>
              <a:t>Create memory game online</a:t>
            </a:r>
          </a:p>
          <a:p>
            <a:r>
              <a:rPr lang="en-US" sz="1200" dirty="0" smtClean="0"/>
              <a:t>Create flashcards online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792449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168</Words>
  <Application>Microsoft Macintosh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MOE</dc:creator>
  <cp:lastModifiedBy>super</cp:lastModifiedBy>
  <cp:revision>15</cp:revision>
  <cp:lastPrinted>2015-03-22T04:50:39Z</cp:lastPrinted>
  <dcterms:created xsi:type="dcterms:W3CDTF">2014-12-25T06:07:28Z</dcterms:created>
  <dcterms:modified xsi:type="dcterms:W3CDTF">2015-06-08T05:11:31Z</dcterms:modified>
</cp:coreProperties>
</file>